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8" r:id="rId4"/>
    <p:sldId id="257" r:id="rId5"/>
    <p:sldId id="259" r:id="rId6"/>
    <p:sldId id="261" r:id="rId7"/>
    <p:sldId id="266" r:id="rId8"/>
    <p:sldId id="262" r:id="rId9"/>
    <p:sldId id="267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94727"/>
  </p:normalViewPr>
  <p:slideViewPr>
    <p:cSldViewPr snapToGrid="0" snapToObjects="1">
      <p:cViewPr varScale="1">
        <p:scale>
          <a:sx n="70" d="100"/>
          <a:sy n="70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09B9-4920-AA48-B6B7-81A9065A6DE3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7246F-9949-954D-B718-A903C3B0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7246F-9949-954D-B718-A903C3B04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4" y="0"/>
            <a:ext cx="10003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5606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1Hop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4176"/>
            <a:ext cx="9905999" cy="35417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		</a:t>
            </a: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76" y="1379921"/>
            <a:ext cx="5597586" cy="4646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7" y="1379920"/>
            <a:ext cx="5226879" cy="46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5606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4176"/>
            <a:ext cx="9905999" cy="35417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				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1535885"/>
            <a:ext cx="5208588" cy="4563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535885"/>
            <a:ext cx="5249958" cy="45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TODAY: internet without </a:t>
            </a:r>
            <a:r>
              <a:rPr lang="en-US" dirty="0" err="1" smtClean="0"/>
              <a:t>isp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600" y="2097088"/>
            <a:ext cx="7027334" cy="393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Adhoc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Brett Paris, Connor </a:t>
            </a:r>
            <a:r>
              <a:rPr lang="en-US" dirty="0" err="1" smtClean="0"/>
              <a:t>Rehbein</a:t>
            </a:r>
            <a:r>
              <a:rPr lang="en-US" dirty="0" smtClean="0"/>
              <a:t>, Austin Mease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isn’t an </a:t>
            </a:r>
            <a:r>
              <a:rPr lang="en-US" dirty="0" err="1" smtClean="0"/>
              <a:t>adhoc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Google “how to set up </a:t>
            </a:r>
            <a:r>
              <a:rPr lang="en-US" sz="3200" dirty="0" err="1" smtClean="0"/>
              <a:t>adhoc</a:t>
            </a:r>
            <a:r>
              <a:rPr lang="en-US" sz="3200" dirty="0" smtClean="0"/>
              <a:t> network”</a:t>
            </a:r>
          </a:p>
          <a:p>
            <a:pPr lvl="1"/>
            <a:r>
              <a:rPr lang="en-US" sz="3200" dirty="0" smtClean="0"/>
              <a:t>Most of these results are actually wireless hotspots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9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adhoc</a:t>
            </a:r>
            <a:r>
              <a:rPr lang="en-US" dirty="0" smtClean="0"/>
              <a:t>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200" dirty="0"/>
              <a:t>C</a:t>
            </a:r>
            <a:r>
              <a:rPr lang="en-US" sz="3200" dirty="0" smtClean="0"/>
              <a:t>ollection </a:t>
            </a:r>
            <a:r>
              <a:rPr lang="en-US" sz="3200" dirty="0"/>
              <a:t>of wireless mobile nodes dynamically forming a temporary network without the use of an existing infrastructure or centralized administration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on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read -p "network card: " </a:t>
            </a:r>
            <a:r>
              <a:rPr lang="en-US" dirty="0" smtClean="0"/>
              <a:t>card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smtClean="0"/>
              <a:t>read </a:t>
            </a:r>
            <a:r>
              <a:rPr lang="en-US" dirty="0"/>
              <a:t>-p "IP address: " </a:t>
            </a:r>
            <a:r>
              <a:rPr lang="en-US" dirty="0" smtClean="0"/>
              <a:t>address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service network-manager </a:t>
            </a:r>
            <a:r>
              <a:rPr lang="en-US" dirty="0" smtClean="0"/>
              <a:t>stop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down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mode </a:t>
            </a:r>
            <a:r>
              <a:rPr lang="en-US" dirty="0" smtClean="0"/>
              <a:t>Ad-hoc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</a:t>
            </a:r>
            <a:r>
              <a:rPr lang="en-US" dirty="0" err="1"/>
              <a:t>essid</a:t>
            </a:r>
            <a:r>
              <a:rPr lang="en-US" dirty="0"/>
              <a:t> </a:t>
            </a:r>
            <a:r>
              <a:rPr lang="en-US" dirty="0" err="1" smtClean="0"/>
              <a:t>MyWifi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$address netmask 255.255.255.0</a:t>
            </a:r>
          </a:p>
        </p:txBody>
      </p:sp>
    </p:spTree>
    <p:extLst>
      <p:ext uri="{BB962C8B-B14F-4D97-AF65-F5344CB8AC3E}">
        <p14:creationId xmlns:p14="http://schemas.microsoft.com/office/powerpoint/2010/main" val="16623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smtClean="0"/>
              <a:t>down On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read -p "network card: " </a:t>
            </a:r>
            <a:r>
              <a:rPr lang="en-US" dirty="0" smtClean="0"/>
              <a:t>card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down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mode </a:t>
            </a:r>
            <a:r>
              <a:rPr lang="en-US" dirty="0" smtClean="0"/>
              <a:t>Managed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service network-manager start</a:t>
            </a:r>
          </a:p>
        </p:txBody>
      </p:sp>
    </p:spTree>
    <p:extLst>
      <p:ext uri="{BB962C8B-B14F-4D97-AF65-F5344CB8AC3E}">
        <p14:creationId xmlns:p14="http://schemas.microsoft.com/office/powerpoint/2010/main" val="8614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</a:t>
            </a:r>
            <a:r>
              <a:rPr lang="en-US" dirty="0" smtClean="0"/>
              <a:t>buckeye lot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49488"/>
            <a:ext cx="9905999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James Madison park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812" y="2215622"/>
            <a:ext cx="883920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James Madison 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48" y="2097088"/>
            <a:ext cx="9748963" cy="40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1180</TotalTime>
  <Words>175</Words>
  <Application>Microsoft Macintosh PowerPoint</Application>
  <PresentationFormat>Widescreen</PresentationFormat>
  <Paragraphs>31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Trebuchet MS</vt:lpstr>
      <vt:lpstr>Tw Cen MT</vt:lpstr>
      <vt:lpstr>Arial</vt:lpstr>
      <vt:lpstr>Circuit</vt:lpstr>
      <vt:lpstr>PowerPoint Presentation</vt:lpstr>
      <vt:lpstr>Adhoc Networks</vt:lpstr>
      <vt:lpstr>What isn’t an adhoc network</vt:lpstr>
      <vt:lpstr>What is an adhoc network?</vt:lpstr>
      <vt:lpstr>How to set up on linux</vt:lpstr>
      <vt:lpstr>Take down On linux</vt:lpstr>
      <vt:lpstr>Testing site: buckeye lot</vt:lpstr>
      <vt:lpstr>Testing site: James Madison park</vt:lpstr>
      <vt:lpstr>Testing site: James Madison park</vt:lpstr>
      <vt:lpstr>1Hop</vt:lpstr>
      <vt:lpstr>2Hop</vt:lpstr>
      <vt:lpstr>RELEVANCE TODAY: internet without isp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Mease</dc:creator>
  <cp:lastModifiedBy>Austin Mease</cp:lastModifiedBy>
  <cp:revision>17</cp:revision>
  <dcterms:created xsi:type="dcterms:W3CDTF">2017-05-05T23:57:00Z</dcterms:created>
  <dcterms:modified xsi:type="dcterms:W3CDTF">2017-05-12T19:48:42Z</dcterms:modified>
</cp:coreProperties>
</file>